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94" r:id="rId3"/>
    <p:sldId id="295" r:id="rId4"/>
    <p:sldId id="265" r:id="rId5"/>
    <p:sldId id="257" r:id="rId6"/>
    <p:sldId id="262" r:id="rId7"/>
    <p:sldId id="272" r:id="rId8"/>
    <p:sldId id="280" r:id="rId9"/>
    <p:sldId id="281" r:id="rId10"/>
    <p:sldId id="291" r:id="rId11"/>
    <p:sldId id="269" r:id="rId12"/>
    <p:sldId id="290" r:id="rId13"/>
    <p:sldId id="263" r:id="rId14"/>
    <p:sldId id="267" r:id="rId15"/>
    <p:sldId id="270" r:id="rId16"/>
    <p:sldId id="289" r:id="rId17"/>
    <p:sldId id="276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96053"/>
  </p:normalViewPr>
  <p:slideViewPr>
    <p:cSldViewPr snapToGrid="0" snapToObjects="1">
      <p:cViewPr varScale="1">
        <p:scale>
          <a:sx n="114" d="100"/>
          <a:sy n="114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lis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E79AB587-66EC-0446-BCFF-4D315EDF2E43}" type="pres">
      <dgm:prSet presAssocID="{1D0BAF0A-9ABF-7A49-A9F0-70849AF5C24A}" presName="linear" presStyleCnt="0">
        <dgm:presLayoutVars>
          <dgm:dir/>
          <dgm:animLvl val="lvl"/>
          <dgm:resizeHandles val="exact"/>
        </dgm:presLayoutVars>
      </dgm:prSet>
      <dgm:spPr/>
    </dgm:pt>
    <dgm:pt modelId="{068F2BEC-788F-444A-AD52-306BC452A1E8}" type="pres">
      <dgm:prSet presAssocID="{7C8AF230-9B42-794B-997B-20350886BD73}" presName="parentLin" presStyleCnt="0"/>
      <dgm:spPr/>
    </dgm:pt>
    <dgm:pt modelId="{21FA3297-04F9-E44C-BD5C-0D6EBCD6FB06}" type="pres">
      <dgm:prSet presAssocID="{7C8AF230-9B42-794B-997B-20350886BD73}" presName="parentLeftMargin" presStyleLbl="node1" presStyleIdx="0" presStyleCnt="7"/>
      <dgm:spPr/>
    </dgm:pt>
    <dgm:pt modelId="{F467C272-90AC-F340-9F08-AB165597DB48}" type="pres">
      <dgm:prSet presAssocID="{7C8AF230-9B42-794B-997B-20350886BD7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906EC5A-8DAB-A645-83AC-58F66E0B8297}" type="pres">
      <dgm:prSet presAssocID="{7C8AF230-9B42-794B-997B-20350886BD73}" presName="negativeSpace" presStyleCnt="0"/>
      <dgm:spPr/>
    </dgm:pt>
    <dgm:pt modelId="{BD99C036-4D12-4041-9FE4-E8E8B6AD34FC}" type="pres">
      <dgm:prSet presAssocID="{7C8AF230-9B42-794B-997B-20350886BD73}" presName="childText" presStyleLbl="conFgAcc1" presStyleIdx="0" presStyleCnt="7">
        <dgm:presLayoutVars>
          <dgm:bulletEnabled val="1"/>
        </dgm:presLayoutVars>
      </dgm:prSet>
      <dgm:spPr/>
    </dgm:pt>
    <dgm:pt modelId="{39013194-26A9-884D-8B33-22BA8AA8C7DB}" type="pres">
      <dgm:prSet presAssocID="{04A9153E-8B8D-B447-B776-830C23ADF4C7}" presName="spaceBetweenRectangles" presStyleCnt="0"/>
      <dgm:spPr/>
    </dgm:pt>
    <dgm:pt modelId="{31EDE04D-8A90-E443-85D7-1BAB037759FC}" type="pres">
      <dgm:prSet presAssocID="{80FE8421-520D-C74C-B776-660B894F89A8}" presName="parentLin" presStyleCnt="0"/>
      <dgm:spPr/>
    </dgm:pt>
    <dgm:pt modelId="{11000397-A8FF-784C-8F98-822EAF9F0E02}" type="pres">
      <dgm:prSet presAssocID="{80FE8421-520D-C74C-B776-660B894F89A8}" presName="parentLeftMargin" presStyleLbl="node1" presStyleIdx="0" presStyleCnt="7"/>
      <dgm:spPr/>
    </dgm:pt>
    <dgm:pt modelId="{98DB0008-FEF8-AA49-A862-F82E7B95C252}" type="pres">
      <dgm:prSet presAssocID="{80FE8421-520D-C74C-B776-660B894F89A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DE7FC27-6DFC-EE41-A403-2E819E597CFA}" type="pres">
      <dgm:prSet presAssocID="{80FE8421-520D-C74C-B776-660B894F89A8}" presName="negativeSpace" presStyleCnt="0"/>
      <dgm:spPr/>
    </dgm:pt>
    <dgm:pt modelId="{BA2C87AE-635B-934E-8681-C792452483EA}" type="pres">
      <dgm:prSet presAssocID="{80FE8421-520D-C74C-B776-660B894F89A8}" presName="childText" presStyleLbl="conFgAcc1" presStyleIdx="1" presStyleCnt="7">
        <dgm:presLayoutVars>
          <dgm:bulletEnabled val="1"/>
        </dgm:presLayoutVars>
      </dgm:prSet>
      <dgm:spPr/>
    </dgm:pt>
    <dgm:pt modelId="{E937AF4C-131B-3C4C-870A-35C446A8DC7A}" type="pres">
      <dgm:prSet presAssocID="{0D29AC41-CDC2-7947-A951-54849842DEDD}" presName="spaceBetweenRectangles" presStyleCnt="0"/>
      <dgm:spPr/>
    </dgm:pt>
    <dgm:pt modelId="{AE25AEEE-3D27-B74B-A97F-1D8A56E8FE35}" type="pres">
      <dgm:prSet presAssocID="{AAA98915-1835-0D4F-A516-080E580898A0}" presName="parentLin" presStyleCnt="0"/>
      <dgm:spPr/>
    </dgm:pt>
    <dgm:pt modelId="{B89EE200-D385-3F4B-9B29-AEB2F0D8C065}" type="pres">
      <dgm:prSet presAssocID="{AAA98915-1835-0D4F-A516-080E580898A0}" presName="parentLeftMargin" presStyleLbl="node1" presStyleIdx="1" presStyleCnt="7"/>
      <dgm:spPr/>
    </dgm:pt>
    <dgm:pt modelId="{AEA824C5-B2EC-834B-9440-8E1354BFCB85}" type="pres">
      <dgm:prSet presAssocID="{AAA98915-1835-0D4F-A516-080E580898A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CD442AE-90F0-C640-BB0F-E7364CAD03A1}" type="pres">
      <dgm:prSet presAssocID="{AAA98915-1835-0D4F-A516-080E580898A0}" presName="negativeSpace" presStyleCnt="0"/>
      <dgm:spPr/>
    </dgm:pt>
    <dgm:pt modelId="{5295AC3D-CCE8-FE4E-B0D6-A39DD3028BA8}" type="pres">
      <dgm:prSet presAssocID="{AAA98915-1835-0D4F-A516-080E580898A0}" presName="childText" presStyleLbl="conFgAcc1" presStyleIdx="2" presStyleCnt="7">
        <dgm:presLayoutVars>
          <dgm:bulletEnabled val="1"/>
        </dgm:presLayoutVars>
      </dgm:prSet>
      <dgm:spPr/>
    </dgm:pt>
    <dgm:pt modelId="{56F979B3-5F60-8046-87CB-CF8539B5F902}" type="pres">
      <dgm:prSet presAssocID="{55D29D54-A4DA-FF44-B215-FB058545DBDA}" presName="spaceBetweenRectangles" presStyleCnt="0"/>
      <dgm:spPr/>
    </dgm:pt>
    <dgm:pt modelId="{1494E4BD-C276-BB4B-A643-43E825465AAF}" type="pres">
      <dgm:prSet presAssocID="{AEA6D1DA-121C-1546-8285-68C413EE878F}" presName="parentLin" presStyleCnt="0"/>
      <dgm:spPr/>
    </dgm:pt>
    <dgm:pt modelId="{CF254891-8270-BF45-A553-E7B3CD3B0A3B}" type="pres">
      <dgm:prSet presAssocID="{AEA6D1DA-121C-1546-8285-68C413EE878F}" presName="parentLeftMargin" presStyleLbl="node1" presStyleIdx="2" presStyleCnt="7"/>
      <dgm:spPr/>
    </dgm:pt>
    <dgm:pt modelId="{9F39BD00-DB67-6C46-AF9D-0AA56F8B1F6D}" type="pres">
      <dgm:prSet presAssocID="{AEA6D1DA-121C-1546-8285-68C413EE878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322A1F9-6796-7440-8F8F-1153FECB2F28}" type="pres">
      <dgm:prSet presAssocID="{AEA6D1DA-121C-1546-8285-68C413EE878F}" presName="negativeSpace" presStyleCnt="0"/>
      <dgm:spPr/>
    </dgm:pt>
    <dgm:pt modelId="{920BAA4C-2A2C-6A46-9DE2-88BD6AB18D61}" type="pres">
      <dgm:prSet presAssocID="{AEA6D1DA-121C-1546-8285-68C413EE878F}" presName="childText" presStyleLbl="conFgAcc1" presStyleIdx="3" presStyleCnt="7">
        <dgm:presLayoutVars>
          <dgm:bulletEnabled val="1"/>
        </dgm:presLayoutVars>
      </dgm:prSet>
      <dgm:spPr/>
    </dgm:pt>
    <dgm:pt modelId="{97584022-07F9-1C48-B96C-395311F242C2}" type="pres">
      <dgm:prSet presAssocID="{67697777-0A74-7440-803A-D3E273EA3E43}" presName="spaceBetweenRectangles" presStyleCnt="0"/>
      <dgm:spPr/>
    </dgm:pt>
    <dgm:pt modelId="{F39C3CE4-6738-8447-824A-8C0F60652A1E}" type="pres">
      <dgm:prSet presAssocID="{EA8143AB-425E-C045-97FB-1201D8FEEEB3}" presName="parentLin" presStyleCnt="0"/>
      <dgm:spPr/>
    </dgm:pt>
    <dgm:pt modelId="{2DCA1CF0-007F-2A46-8CE4-AD3E856D7634}" type="pres">
      <dgm:prSet presAssocID="{EA8143AB-425E-C045-97FB-1201D8FEEEB3}" presName="parentLeftMargin" presStyleLbl="node1" presStyleIdx="3" presStyleCnt="7"/>
      <dgm:spPr/>
    </dgm:pt>
    <dgm:pt modelId="{0E202815-35EF-8845-AF1E-91654326BD2B}" type="pres">
      <dgm:prSet presAssocID="{EA8143AB-425E-C045-97FB-1201D8FEEEB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AECEC39-2346-2F4D-BDDE-DFA4B53AEFAF}" type="pres">
      <dgm:prSet presAssocID="{EA8143AB-425E-C045-97FB-1201D8FEEEB3}" presName="negativeSpace" presStyleCnt="0"/>
      <dgm:spPr/>
    </dgm:pt>
    <dgm:pt modelId="{D2849965-6AF5-F449-A148-BCCE29197A8E}" type="pres">
      <dgm:prSet presAssocID="{EA8143AB-425E-C045-97FB-1201D8FEEEB3}" presName="childText" presStyleLbl="conFgAcc1" presStyleIdx="4" presStyleCnt="7">
        <dgm:presLayoutVars>
          <dgm:bulletEnabled val="1"/>
        </dgm:presLayoutVars>
      </dgm:prSet>
      <dgm:spPr/>
    </dgm:pt>
    <dgm:pt modelId="{6D9C355D-A919-8947-9FE5-ADF278E91E5A}" type="pres">
      <dgm:prSet presAssocID="{90752B9D-F9C0-AB49-A423-A7CADBEC9DF1}" presName="spaceBetweenRectangles" presStyleCnt="0"/>
      <dgm:spPr/>
    </dgm:pt>
    <dgm:pt modelId="{B0C251AB-0827-3640-A05C-DB06E22334E5}" type="pres">
      <dgm:prSet presAssocID="{66B71695-5C91-FB40-BF73-72DFF77D646F}" presName="parentLin" presStyleCnt="0"/>
      <dgm:spPr/>
    </dgm:pt>
    <dgm:pt modelId="{B381720C-BA5E-7E47-98EE-74EC3E79EB3F}" type="pres">
      <dgm:prSet presAssocID="{66B71695-5C91-FB40-BF73-72DFF77D646F}" presName="parentLeftMargin" presStyleLbl="node1" presStyleIdx="4" presStyleCnt="7"/>
      <dgm:spPr/>
    </dgm:pt>
    <dgm:pt modelId="{E2537462-2D9A-0944-B08E-2B288E069775}" type="pres">
      <dgm:prSet presAssocID="{66B71695-5C91-FB40-BF73-72DFF77D64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DF553A2-5F8E-1C4F-852F-D7EB4BAF45DA}" type="pres">
      <dgm:prSet presAssocID="{66B71695-5C91-FB40-BF73-72DFF77D646F}" presName="negativeSpace" presStyleCnt="0"/>
      <dgm:spPr/>
    </dgm:pt>
    <dgm:pt modelId="{21FD2B26-C032-0F4F-AF97-EBC59FED76DF}" type="pres">
      <dgm:prSet presAssocID="{66B71695-5C91-FB40-BF73-72DFF77D646F}" presName="childText" presStyleLbl="conFgAcc1" presStyleIdx="5" presStyleCnt="7">
        <dgm:presLayoutVars>
          <dgm:bulletEnabled val="1"/>
        </dgm:presLayoutVars>
      </dgm:prSet>
      <dgm:spPr/>
    </dgm:pt>
    <dgm:pt modelId="{1C4B5707-32B9-0944-9058-1E686FE92BE4}" type="pres">
      <dgm:prSet presAssocID="{8323E1C1-BAC5-F843-B41B-19D30379E062}" presName="spaceBetweenRectangles" presStyleCnt="0"/>
      <dgm:spPr/>
    </dgm:pt>
    <dgm:pt modelId="{F5F00459-D7B3-5348-A761-412C68BC7E9D}" type="pres">
      <dgm:prSet presAssocID="{C52E148B-4D2A-4B4E-9477-415051C8A16D}" presName="parentLin" presStyleCnt="0"/>
      <dgm:spPr/>
    </dgm:pt>
    <dgm:pt modelId="{4AC05ACB-26B8-A24D-98C2-579E88B754E8}" type="pres">
      <dgm:prSet presAssocID="{C52E148B-4D2A-4B4E-9477-415051C8A16D}" presName="parentLeftMargin" presStyleLbl="node1" presStyleIdx="5" presStyleCnt="7"/>
      <dgm:spPr/>
    </dgm:pt>
    <dgm:pt modelId="{59A174B9-DD89-9D4A-9A54-7FBE74DE5254}" type="pres">
      <dgm:prSet presAssocID="{C52E148B-4D2A-4B4E-9477-415051C8A16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772E3A5-381C-6E49-9EF5-BF5A101B3A13}" type="pres">
      <dgm:prSet presAssocID="{C52E148B-4D2A-4B4E-9477-415051C8A16D}" presName="negativeSpace" presStyleCnt="0"/>
      <dgm:spPr/>
    </dgm:pt>
    <dgm:pt modelId="{2041CE78-37EC-3148-BCA7-25A0DB4F68E4}" type="pres">
      <dgm:prSet presAssocID="{C52E148B-4D2A-4B4E-9477-415051C8A16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1D9CCB00-7A9D-6047-B1FD-EF571AEE4413}" type="presOf" srcId="{66B71695-5C91-FB40-BF73-72DFF77D646F}" destId="{E2537462-2D9A-0944-B08E-2B288E069775}" srcOrd="1" destOrd="0" presId="urn:microsoft.com/office/officeart/2005/8/layout/list1"/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46187F21-837B-5F4A-AD97-CB0F53E8C509}" type="presOf" srcId="{5936E744-D945-024F-BBC4-54D34305584F}" destId="{21FD2B26-C032-0F4F-AF97-EBC59FED76DF}" srcOrd="0" destOrd="0" presId="urn:microsoft.com/office/officeart/2005/8/layout/list1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9F934D2A-0D0F-6E4E-BA8E-74F4B80408DC}" type="presOf" srcId="{7C8AF230-9B42-794B-997B-20350886BD73}" destId="{F467C272-90AC-F340-9F08-AB165597DB48}" srcOrd="1" destOrd="0" presId="urn:microsoft.com/office/officeart/2005/8/layout/list1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DB0ED334-1763-5D4D-A430-FCEC8E24A6FA}" type="presOf" srcId="{80FE8421-520D-C74C-B776-660B894F89A8}" destId="{11000397-A8FF-784C-8F98-822EAF9F0E02}" srcOrd="0" destOrd="0" presId="urn:microsoft.com/office/officeart/2005/8/layout/list1"/>
    <dgm:cxn modelId="{FF8C923D-B881-EC4B-B7E7-BD6FD0F7CF24}" type="presOf" srcId="{842C530D-2506-E34E-9B53-5F50651DB5FC}" destId="{BA2C87AE-635B-934E-8681-C792452483EA}" srcOrd="0" destOrd="0" presId="urn:microsoft.com/office/officeart/2005/8/layout/list1"/>
    <dgm:cxn modelId="{E036E340-3055-6045-9ED5-B8683BF82554}" type="presOf" srcId="{EA8143AB-425E-C045-97FB-1201D8FEEEB3}" destId="{0E202815-35EF-8845-AF1E-91654326BD2B}" srcOrd="1" destOrd="0" presId="urn:microsoft.com/office/officeart/2005/8/layout/list1"/>
    <dgm:cxn modelId="{6AEAB348-73D2-B443-ADA4-FE42A0BC24E8}" type="presOf" srcId="{EA8143AB-425E-C045-97FB-1201D8FEEEB3}" destId="{2DCA1CF0-007F-2A46-8CE4-AD3E856D7634}" srcOrd="0" destOrd="0" presId="urn:microsoft.com/office/officeart/2005/8/layout/list1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5CF1764E-3CEF-AE4C-A990-472C6FFDC077}" type="presOf" srcId="{1D0BAF0A-9ABF-7A49-A9F0-70849AF5C24A}" destId="{E79AB587-66EC-0446-BCFF-4D315EDF2E43}" srcOrd="0" destOrd="0" presId="urn:microsoft.com/office/officeart/2005/8/layout/list1"/>
    <dgm:cxn modelId="{A1A2B462-0548-A04A-B8A8-CD76DC7DECC4}" type="presOf" srcId="{FC1FA831-654B-E64E-9AB0-B704D7B70418}" destId="{BD99C036-4D12-4041-9FE4-E8E8B6AD34FC}" srcOrd="0" destOrd="0" presId="urn:microsoft.com/office/officeart/2005/8/layout/list1"/>
    <dgm:cxn modelId="{1983986B-79BB-D24B-B743-F601FA65CF76}" type="presOf" srcId="{C52E148B-4D2A-4B4E-9477-415051C8A16D}" destId="{4AC05ACB-26B8-A24D-98C2-579E88B754E8}" srcOrd="0" destOrd="0" presId="urn:microsoft.com/office/officeart/2005/8/layout/list1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A094AF77-EDE7-944C-9585-E75A76691683}" type="presOf" srcId="{80FE8421-520D-C74C-B776-660B894F89A8}" destId="{98DB0008-FEF8-AA49-A862-F82E7B95C252}" srcOrd="1" destOrd="0" presId="urn:microsoft.com/office/officeart/2005/8/layout/list1"/>
    <dgm:cxn modelId="{D3959D7A-E1BB-BA40-9F34-3A183C972133}" type="presOf" srcId="{1C56CC4A-A5EF-6B45-B111-180C5CD68DBE}" destId="{920BAA4C-2A2C-6A46-9DE2-88BD6AB18D61}" srcOrd="0" destOrd="0" presId="urn:microsoft.com/office/officeart/2005/8/layout/list1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D73B298C-E33C-644D-8705-EAA4CB1362F5}" type="presOf" srcId="{AEA6D1DA-121C-1546-8285-68C413EE878F}" destId="{9F39BD00-DB67-6C46-AF9D-0AA56F8B1F6D}" srcOrd="1" destOrd="0" presId="urn:microsoft.com/office/officeart/2005/8/layout/list1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F78E899D-6D7D-0745-9EF6-2D70C65B8DBD}" type="presOf" srcId="{AAA98915-1835-0D4F-A516-080E580898A0}" destId="{AEA824C5-B2EC-834B-9440-8E1354BFCB85}" srcOrd="1" destOrd="0" presId="urn:microsoft.com/office/officeart/2005/8/layout/list1"/>
    <dgm:cxn modelId="{AB44719E-3246-FA49-8A4C-233456570750}" type="presOf" srcId="{AAA98915-1835-0D4F-A516-080E580898A0}" destId="{B89EE200-D385-3F4B-9B29-AEB2F0D8C065}" srcOrd="0" destOrd="0" presId="urn:microsoft.com/office/officeart/2005/8/layout/list1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2A9A5ABE-137E-8F42-A131-39B8A9822F64}" type="presOf" srcId="{02F5EF6F-90DE-C04D-AEF3-F4B654C281FD}" destId="{2041CE78-37EC-3148-BCA7-25A0DB4F68E4}" srcOrd="0" destOrd="0" presId="urn:microsoft.com/office/officeart/2005/8/layout/list1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88D119EB-F052-734C-AC9E-53F2E3CED4C6}" type="presOf" srcId="{6FECB1BE-C81E-2F4B-8084-4831F8D9801B}" destId="{5295AC3D-CCE8-FE4E-B0D6-A39DD3028BA8}" srcOrd="0" destOrd="0" presId="urn:microsoft.com/office/officeart/2005/8/layout/list1"/>
    <dgm:cxn modelId="{A17753F0-49C4-224B-AC7F-0BF8DE4F1000}" type="presOf" srcId="{66B71695-5C91-FB40-BF73-72DFF77D646F}" destId="{B381720C-BA5E-7E47-98EE-74EC3E79EB3F}" srcOrd="0" destOrd="0" presId="urn:microsoft.com/office/officeart/2005/8/layout/list1"/>
    <dgm:cxn modelId="{5EC222F7-8C81-4848-88B5-14F97AFF430A}" type="presOf" srcId="{E5034A56-C936-8A42-A97A-2840BD4AA5B0}" destId="{D2849965-6AF5-F449-A148-BCCE29197A8E}" srcOrd="0" destOrd="0" presId="urn:microsoft.com/office/officeart/2005/8/layout/list1"/>
    <dgm:cxn modelId="{91A79AF7-E627-7B45-8F19-E906E0F11369}" type="presOf" srcId="{7C8AF230-9B42-794B-997B-20350886BD73}" destId="{21FA3297-04F9-E44C-BD5C-0D6EBCD6FB06}" srcOrd="0" destOrd="0" presId="urn:microsoft.com/office/officeart/2005/8/layout/list1"/>
    <dgm:cxn modelId="{99B58BFA-3299-B84C-82C5-9ECA8F60A1F4}" type="presOf" srcId="{AEA6D1DA-121C-1546-8285-68C413EE878F}" destId="{CF254891-8270-BF45-A553-E7B3CD3B0A3B}" srcOrd="0" destOrd="0" presId="urn:microsoft.com/office/officeart/2005/8/layout/list1"/>
    <dgm:cxn modelId="{41C5A8FF-897A-2D4D-8733-97D6E0D78257}" type="presOf" srcId="{C52E148B-4D2A-4B4E-9477-415051C8A16D}" destId="{59A174B9-DD89-9D4A-9A54-7FBE74DE5254}" srcOrd="1" destOrd="0" presId="urn:microsoft.com/office/officeart/2005/8/layout/list1"/>
    <dgm:cxn modelId="{9AD5C63E-F75B-3D4B-B524-C96320DEBCFF}" type="presParOf" srcId="{E79AB587-66EC-0446-BCFF-4D315EDF2E43}" destId="{068F2BEC-788F-444A-AD52-306BC452A1E8}" srcOrd="0" destOrd="0" presId="urn:microsoft.com/office/officeart/2005/8/layout/list1"/>
    <dgm:cxn modelId="{6F7E9BF3-93BC-F340-A6D4-E2D654531E21}" type="presParOf" srcId="{068F2BEC-788F-444A-AD52-306BC452A1E8}" destId="{21FA3297-04F9-E44C-BD5C-0D6EBCD6FB06}" srcOrd="0" destOrd="0" presId="urn:microsoft.com/office/officeart/2005/8/layout/list1"/>
    <dgm:cxn modelId="{AA9F94D7-6E52-BB41-AD5F-8C1EAF0D17EF}" type="presParOf" srcId="{068F2BEC-788F-444A-AD52-306BC452A1E8}" destId="{F467C272-90AC-F340-9F08-AB165597DB48}" srcOrd="1" destOrd="0" presId="urn:microsoft.com/office/officeart/2005/8/layout/list1"/>
    <dgm:cxn modelId="{DC7C42A4-1727-FE4B-B05F-B7E25AB065D9}" type="presParOf" srcId="{E79AB587-66EC-0446-BCFF-4D315EDF2E43}" destId="{1906EC5A-8DAB-A645-83AC-58F66E0B8297}" srcOrd="1" destOrd="0" presId="urn:microsoft.com/office/officeart/2005/8/layout/list1"/>
    <dgm:cxn modelId="{9C1911E7-222E-4942-9BD3-B3920E55028C}" type="presParOf" srcId="{E79AB587-66EC-0446-BCFF-4D315EDF2E43}" destId="{BD99C036-4D12-4041-9FE4-E8E8B6AD34FC}" srcOrd="2" destOrd="0" presId="urn:microsoft.com/office/officeart/2005/8/layout/list1"/>
    <dgm:cxn modelId="{31663C2D-6407-6241-875A-DBE13AE81A01}" type="presParOf" srcId="{E79AB587-66EC-0446-BCFF-4D315EDF2E43}" destId="{39013194-26A9-884D-8B33-22BA8AA8C7DB}" srcOrd="3" destOrd="0" presId="urn:microsoft.com/office/officeart/2005/8/layout/list1"/>
    <dgm:cxn modelId="{341665B7-ABE0-994A-9179-38B529C1AEBA}" type="presParOf" srcId="{E79AB587-66EC-0446-BCFF-4D315EDF2E43}" destId="{31EDE04D-8A90-E443-85D7-1BAB037759FC}" srcOrd="4" destOrd="0" presId="urn:microsoft.com/office/officeart/2005/8/layout/list1"/>
    <dgm:cxn modelId="{F7A12234-4F46-854B-B4B0-BEFEA1DDED1A}" type="presParOf" srcId="{31EDE04D-8A90-E443-85D7-1BAB037759FC}" destId="{11000397-A8FF-784C-8F98-822EAF9F0E02}" srcOrd="0" destOrd="0" presId="urn:microsoft.com/office/officeart/2005/8/layout/list1"/>
    <dgm:cxn modelId="{3E83F8BC-B67C-7A45-B34E-DE32C3DFBDCF}" type="presParOf" srcId="{31EDE04D-8A90-E443-85D7-1BAB037759FC}" destId="{98DB0008-FEF8-AA49-A862-F82E7B95C252}" srcOrd="1" destOrd="0" presId="urn:microsoft.com/office/officeart/2005/8/layout/list1"/>
    <dgm:cxn modelId="{A3418D15-CD88-EE4E-AE0D-F58FB01D3979}" type="presParOf" srcId="{E79AB587-66EC-0446-BCFF-4D315EDF2E43}" destId="{2DE7FC27-6DFC-EE41-A403-2E819E597CFA}" srcOrd="5" destOrd="0" presId="urn:microsoft.com/office/officeart/2005/8/layout/list1"/>
    <dgm:cxn modelId="{E5365AE3-9B75-1D4C-BFA9-245F981D1B19}" type="presParOf" srcId="{E79AB587-66EC-0446-BCFF-4D315EDF2E43}" destId="{BA2C87AE-635B-934E-8681-C792452483EA}" srcOrd="6" destOrd="0" presId="urn:microsoft.com/office/officeart/2005/8/layout/list1"/>
    <dgm:cxn modelId="{8984196B-9330-EF48-8178-29E77A751424}" type="presParOf" srcId="{E79AB587-66EC-0446-BCFF-4D315EDF2E43}" destId="{E937AF4C-131B-3C4C-870A-35C446A8DC7A}" srcOrd="7" destOrd="0" presId="urn:microsoft.com/office/officeart/2005/8/layout/list1"/>
    <dgm:cxn modelId="{E43AE5DC-DD8A-834F-B592-2B53423240BA}" type="presParOf" srcId="{E79AB587-66EC-0446-BCFF-4D315EDF2E43}" destId="{AE25AEEE-3D27-B74B-A97F-1D8A56E8FE35}" srcOrd="8" destOrd="0" presId="urn:microsoft.com/office/officeart/2005/8/layout/list1"/>
    <dgm:cxn modelId="{EA89B403-165B-984C-AA1E-1132CB787C83}" type="presParOf" srcId="{AE25AEEE-3D27-B74B-A97F-1D8A56E8FE35}" destId="{B89EE200-D385-3F4B-9B29-AEB2F0D8C065}" srcOrd="0" destOrd="0" presId="urn:microsoft.com/office/officeart/2005/8/layout/list1"/>
    <dgm:cxn modelId="{5F8A6DA0-D243-124F-B182-CB7780BF2269}" type="presParOf" srcId="{AE25AEEE-3D27-B74B-A97F-1D8A56E8FE35}" destId="{AEA824C5-B2EC-834B-9440-8E1354BFCB85}" srcOrd="1" destOrd="0" presId="urn:microsoft.com/office/officeart/2005/8/layout/list1"/>
    <dgm:cxn modelId="{D28FA6F8-37D6-544A-96E7-6E91BE571529}" type="presParOf" srcId="{E79AB587-66EC-0446-BCFF-4D315EDF2E43}" destId="{ECD442AE-90F0-C640-BB0F-E7364CAD03A1}" srcOrd="9" destOrd="0" presId="urn:microsoft.com/office/officeart/2005/8/layout/list1"/>
    <dgm:cxn modelId="{57A8C3AD-DC3B-564E-82DA-87DF424C109A}" type="presParOf" srcId="{E79AB587-66EC-0446-BCFF-4D315EDF2E43}" destId="{5295AC3D-CCE8-FE4E-B0D6-A39DD3028BA8}" srcOrd="10" destOrd="0" presId="urn:microsoft.com/office/officeart/2005/8/layout/list1"/>
    <dgm:cxn modelId="{683646E9-5AB7-6C49-84D9-68AC5786C1AA}" type="presParOf" srcId="{E79AB587-66EC-0446-BCFF-4D315EDF2E43}" destId="{56F979B3-5F60-8046-87CB-CF8539B5F902}" srcOrd="11" destOrd="0" presId="urn:microsoft.com/office/officeart/2005/8/layout/list1"/>
    <dgm:cxn modelId="{2DE8D8BB-CD9F-4A44-90CA-1457EEF66B44}" type="presParOf" srcId="{E79AB587-66EC-0446-BCFF-4D315EDF2E43}" destId="{1494E4BD-C276-BB4B-A643-43E825465AAF}" srcOrd="12" destOrd="0" presId="urn:microsoft.com/office/officeart/2005/8/layout/list1"/>
    <dgm:cxn modelId="{2DDF0C91-39E2-494B-B413-599A9CC9FC6C}" type="presParOf" srcId="{1494E4BD-C276-BB4B-A643-43E825465AAF}" destId="{CF254891-8270-BF45-A553-E7B3CD3B0A3B}" srcOrd="0" destOrd="0" presId="urn:microsoft.com/office/officeart/2005/8/layout/list1"/>
    <dgm:cxn modelId="{8B32BD38-DFC4-A343-9971-89423FFE329A}" type="presParOf" srcId="{1494E4BD-C276-BB4B-A643-43E825465AAF}" destId="{9F39BD00-DB67-6C46-AF9D-0AA56F8B1F6D}" srcOrd="1" destOrd="0" presId="urn:microsoft.com/office/officeart/2005/8/layout/list1"/>
    <dgm:cxn modelId="{25007458-83F9-CD4B-8A8F-87E9EA7EBEDD}" type="presParOf" srcId="{E79AB587-66EC-0446-BCFF-4D315EDF2E43}" destId="{6322A1F9-6796-7440-8F8F-1153FECB2F28}" srcOrd="13" destOrd="0" presId="urn:microsoft.com/office/officeart/2005/8/layout/list1"/>
    <dgm:cxn modelId="{F56F77DA-960B-7E4B-8699-07111D1C3FC5}" type="presParOf" srcId="{E79AB587-66EC-0446-BCFF-4D315EDF2E43}" destId="{920BAA4C-2A2C-6A46-9DE2-88BD6AB18D61}" srcOrd="14" destOrd="0" presId="urn:microsoft.com/office/officeart/2005/8/layout/list1"/>
    <dgm:cxn modelId="{47301BEC-2506-564C-A557-6D09003E7DEB}" type="presParOf" srcId="{E79AB587-66EC-0446-BCFF-4D315EDF2E43}" destId="{97584022-07F9-1C48-B96C-395311F242C2}" srcOrd="15" destOrd="0" presId="urn:microsoft.com/office/officeart/2005/8/layout/list1"/>
    <dgm:cxn modelId="{0A88A345-138D-3443-9853-D4DF395A7B7C}" type="presParOf" srcId="{E79AB587-66EC-0446-BCFF-4D315EDF2E43}" destId="{F39C3CE4-6738-8447-824A-8C0F60652A1E}" srcOrd="16" destOrd="0" presId="urn:microsoft.com/office/officeart/2005/8/layout/list1"/>
    <dgm:cxn modelId="{A6C4B1B9-20A3-DD4A-B667-06993B024231}" type="presParOf" srcId="{F39C3CE4-6738-8447-824A-8C0F60652A1E}" destId="{2DCA1CF0-007F-2A46-8CE4-AD3E856D7634}" srcOrd="0" destOrd="0" presId="urn:microsoft.com/office/officeart/2005/8/layout/list1"/>
    <dgm:cxn modelId="{F8ABE901-D7B3-BC46-8D13-36DC03AF9E33}" type="presParOf" srcId="{F39C3CE4-6738-8447-824A-8C0F60652A1E}" destId="{0E202815-35EF-8845-AF1E-91654326BD2B}" srcOrd="1" destOrd="0" presId="urn:microsoft.com/office/officeart/2005/8/layout/list1"/>
    <dgm:cxn modelId="{238464DB-D38F-C346-B517-EEC629B913F1}" type="presParOf" srcId="{E79AB587-66EC-0446-BCFF-4D315EDF2E43}" destId="{7AECEC39-2346-2F4D-BDDE-DFA4B53AEFAF}" srcOrd="17" destOrd="0" presId="urn:microsoft.com/office/officeart/2005/8/layout/list1"/>
    <dgm:cxn modelId="{25863A14-AC99-7D4F-9631-FD38F1A5AECF}" type="presParOf" srcId="{E79AB587-66EC-0446-BCFF-4D315EDF2E43}" destId="{D2849965-6AF5-F449-A148-BCCE29197A8E}" srcOrd="18" destOrd="0" presId="urn:microsoft.com/office/officeart/2005/8/layout/list1"/>
    <dgm:cxn modelId="{2EE7E994-045C-444D-A356-EED8DB87EFE5}" type="presParOf" srcId="{E79AB587-66EC-0446-BCFF-4D315EDF2E43}" destId="{6D9C355D-A919-8947-9FE5-ADF278E91E5A}" srcOrd="19" destOrd="0" presId="urn:microsoft.com/office/officeart/2005/8/layout/list1"/>
    <dgm:cxn modelId="{188D5B7F-5DB4-7642-A46F-50D6937DA1BC}" type="presParOf" srcId="{E79AB587-66EC-0446-BCFF-4D315EDF2E43}" destId="{B0C251AB-0827-3640-A05C-DB06E22334E5}" srcOrd="20" destOrd="0" presId="urn:microsoft.com/office/officeart/2005/8/layout/list1"/>
    <dgm:cxn modelId="{574F9FB7-4209-FE48-87D8-11F6C5973053}" type="presParOf" srcId="{B0C251AB-0827-3640-A05C-DB06E22334E5}" destId="{B381720C-BA5E-7E47-98EE-74EC3E79EB3F}" srcOrd="0" destOrd="0" presId="urn:microsoft.com/office/officeart/2005/8/layout/list1"/>
    <dgm:cxn modelId="{246A9737-725F-D646-8AEF-E15E6776E789}" type="presParOf" srcId="{B0C251AB-0827-3640-A05C-DB06E22334E5}" destId="{E2537462-2D9A-0944-B08E-2B288E069775}" srcOrd="1" destOrd="0" presId="urn:microsoft.com/office/officeart/2005/8/layout/list1"/>
    <dgm:cxn modelId="{77B587B0-2063-C540-A5E6-0F3AAD7A5D0C}" type="presParOf" srcId="{E79AB587-66EC-0446-BCFF-4D315EDF2E43}" destId="{ADF553A2-5F8E-1C4F-852F-D7EB4BAF45DA}" srcOrd="21" destOrd="0" presId="urn:microsoft.com/office/officeart/2005/8/layout/list1"/>
    <dgm:cxn modelId="{9CEFB35C-EE89-154E-9E52-5D05B23D3384}" type="presParOf" srcId="{E79AB587-66EC-0446-BCFF-4D315EDF2E43}" destId="{21FD2B26-C032-0F4F-AF97-EBC59FED76DF}" srcOrd="22" destOrd="0" presId="urn:microsoft.com/office/officeart/2005/8/layout/list1"/>
    <dgm:cxn modelId="{7548E9E6-6C1D-A645-B2AB-771591026B77}" type="presParOf" srcId="{E79AB587-66EC-0446-BCFF-4D315EDF2E43}" destId="{1C4B5707-32B9-0944-9058-1E686FE92BE4}" srcOrd="23" destOrd="0" presId="urn:microsoft.com/office/officeart/2005/8/layout/list1"/>
    <dgm:cxn modelId="{6628B176-E475-0E44-9CFA-5B5A822DFD8F}" type="presParOf" srcId="{E79AB587-66EC-0446-BCFF-4D315EDF2E43}" destId="{F5F00459-D7B3-5348-A761-412C68BC7E9D}" srcOrd="24" destOrd="0" presId="urn:microsoft.com/office/officeart/2005/8/layout/list1"/>
    <dgm:cxn modelId="{79C15C49-DF1B-964E-83AE-0462767C66D8}" type="presParOf" srcId="{F5F00459-D7B3-5348-A761-412C68BC7E9D}" destId="{4AC05ACB-26B8-A24D-98C2-579E88B754E8}" srcOrd="0" destOrd="0" presId="urn:microsoft.com/office/officeart/2005/8/layout/list1"/>
    <dgm:cxn modelId="{0D67C28C-E054-8F4F-83B9-9FECDED0AECC}" type="presParOf" srcId="{F5F00459-D7B3-5348-A761-412C68BC7E9D}" destId="{59A174B9-DD89-9D4A-9A54-7FBE74DE5254}" srcOrd="1" destOrd="0" presId="urn:microsoft.com/office/officeart/2005/8/layout/list1"/>
    <dgm:cxn modelId="{52D48260-BB34-D644-AD11-0295669D4121}" type="presParOf" srcId="{E79AB587-66EC-0446-BCFF-4D315EDF2E43}" destId="{F772E3A5-381C-6E49-9EF5-BF5A101B3A13}" srcOrd="25" destOrd="0" presId="urn:microsoft.com/office/officeart/2005/8/layout/list1"/>
    <dgm:cxn modelId="{5431826A-B07A-DC49-A87F-E158DE84FB9F}" type="presParOf" srcId="{E79AB587-66EC-0446-BCFF-4D315EDF2E43}" destId="{2041CE78-37EC-3148-BCA7-25A0DB4F68E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9C036-4D12-4041-9FE4-E8E8B6AD34FC}">
      <dsp:nvSpPr>
        <dsp:cNvPr id="0" name=""/>
        <dsp:cNvSpPr/>
      </dsp:nvSpPr>
      <dsp:spPr>
        <a:xfrm>
          <a:off x="0" y="28952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0" y="289520"/>
        <a:ext cx="9435070" cy="552825"/>
      </dsp:txXfrm>
    </dsp:sp>
    <dsp:sp modelId="{F467C272-90AC-F340-9F08-AB165597DB48}">
      <dsp:nvSpPr>
        <dsp:cNvPr id="0" name=""/>
        <dsp:cNvSpPr/>
      </dsp:nvSpPr>
      <dsp:spPr>
        <a:xfrm>
          <a:off x="471753" y="9764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7 Application Layer</a:t>
          </a:r>
        </a:p>
      </dsp:txBody>
      <dsp:txXfrm>
        <a:off x="490487" y="116374"/>
        <a:ext cx="6567081" cy="346292"/>
      </dsp:txXfrm>
    </dsp:sp>
    <dsp:sp modelId="{BA2C87AE-635B-934E-8681-C792452483EA}">
      <dsp:nvSpPr>
        <dsp:cNvPr id="0" name=""/>
        <dsp:cNvSpPr/>
      </dsp:nvSpPr>
      <dsp:spPr>
        <a:xfrm>
          <a:off x="0" y="110442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0" y="1104425"/>
        <a:ext cx="9435070" cy="552825"/>
      </dsp:txXfrm>
    </dsp:sp>
    <dsp:sp modelId="{98DB0008-FEF8-AA49-A862-F82E7B95C252}">
      <dsp:nvSpPr>
        <dsp:cNvPr id="0" name=""/>
        <dsp:cNvSpPr/>
      </dsp:nvSpPr>
      <dsp:spPr>
        <a:xfrm>
          <a:off x="471753" y="91254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6 Presentation Layer</a:t>
          </a:r>
        </a:p>
      </dsp:txBody>
      <dsp:txXfrm>
        <a:off x="490487" y="931279"/>
        <a:ext cx="6567081" cy="346292"/>
      </dsp:txXfrm>
    </dsp:sp>
    <dsp:sp modelId="{5295AC3D-CCE8-FE4E-B0D6-A39DD3028BA8}">
      <dsp:nvSpPr>
        <dsp:cNvPr id="0" name=""/>
        <dsp:cNvSpPr/>
      </dsp:nvSpPr>
      <dsp:spPr>
        <a:xfrm>
          <a:off x="0" y="191933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0" y="1919330"/>
        <a:ext cx="9435070" cy="552825"/>
      </dsp:txXfrm>
    </dsp:sp>
    <dsp:sp modelId="{AEA824C5-B2EC-834B-9440-8E1354BFCB85}">
      <dsp:nvSpPr>
        <dsp:cNvPr id="0" name=""/>
        <dsp:cNvSpPr/>
      </dsp:nvSpPr>
      <dsp:spPr>
        <a:xfrm>
          <a:off x="471753" y="172745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5 Session Layer</a:t>
          </a:r>
        </a:p>
      </dsp:txBody>
      <dsp:txXfrm>
        <a:off x="490487" y="1746184"/>
        <a:ext cx="6567081" cy="346292"/>
      </dsp:txXfrm>
    </dsp:sp>
    <dsp:sp modelId="{920BAA4C-2A2C-6A46-9DE2-88BD6AB18D61}">
      <dsp:nvSpPr>
        <dsp:cNvPr id="0" name=""/>
        <dsp:cNvSpPr/>
      </dsp:nvSpPr>
      <dsp:spPr>
        <a:xfrm>
          <a:off x="0" y="273423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0" y="2734235"/>
        <a:ext cx="9435070" cy="552825"/>
      </dsp:txXfrm>
    </dsp:sp>
    <dsp:sp modelId="{9F39BD00-DB67-6C46-AF9D-0AA56F8B1F6D}">
      <dsp:nvSpPr>
        <dsp:cNvPr id="0" name=""/>
        <dsp:cNvSpPr/>
      </dsp:nvSpPr>
      <dsp:spPr>
        <a:xfrm>
          <a:off x="471753" y="254235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4 Transportation Layer (TCP/UDP)</a:t>
          </a:r>
        </a:p>
      </dsp:txBody>
      <dsp:txXfrm>
        <a:off x="490487" y="2561089"/>
        <a:ext cx="6567081" cy="346292"/>
      </dsp:txXfrm>
    </dsp:sp>
    <dsp:sp modelId="{D2849965-6AF5-F449-A148-BCCE29197A8E}">
      <dsp:nvSpPr>
        <dsp:cNvPr id="0" name=""/>
        <dsp:cNvSpPr/>
      </dsp:nvSpPr>
      <dsp:spPr>
        <a:xfrm>
          <a:off x="0" y="354914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0" y="3549140"/>
        <a:ext cx="9435070" cy="552825"/>
      </dsp:txXfrm>
    </dsp:sp>
    <dsp:sp modelId="{0E202815-35EF-8845-AF1E-91654326BD2B}">
      <dsp:nvSpPr>
        <dsp:cNvPr id="0" name=""/>
        <dsp:cNvSpPr/>
      </dsp:nvSpPr>
      <dsp:spPr>
        <a:xfrm>
          <a:off x="471753" y="335726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3 Network Layer</a:t>
          </a:r>
        </a:p>
      </dsp:txBody>
      <dsp:txXfrm>
        <a:off x="490487" y="3375994"/>
        <a:ext cx="6567081" cy="346292"/>
      </dsp:txXfrm>
    </dsp:sp>
    <dsp:sp modelId="{21FD2B26-C032-0F4F-AF97-EBC59FED76DF}">
      <dsp:nvSpPr>
        <dsp:cNvPr id="0" name=""/>
        <dsp:cNvSpPr/>
      </dsp:nvSpPr>
      <dsp:spPr>
        <a:xfrm>
          <a:off x="0" y="436404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0" y="4364045"/>
        <a:ext cx="9435070" cy="552825"/>
      </dsp:txXfrm>
    </dsp:sp>
    <dsp:sp modelId="{E2537462-2D9A-0944-B08E-2B288E069775}">
      <dsp:nvSpPr>
        <dsp:cNvPr id="0" name=""/>
        <dsp:cNvSpPr/>
      </dsp:nvSpPr>
      <dsp:spPr>
        <a:xfrm>
          <a:off x="471753" y="417216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2 Data Link Layer</a:t>
          </a:r>
        </a:p>
      </dsp:txBody>
      <dsp:txXfrm>
        <a:off x="490487" y="4190899"/>
        <a:ext cx="6567081" cy="346292"/>
      </dsp:txXfrm>
    </dsp:sp>
    <dsp:sp modelId="{2041CE78-37EC-3148-BCA7-25A0DB4F68E4}">
      <dsp:nvSpPr>
        <dsp:cNvPr id="0" name=""/>
        <dsp:cNvSpPr/>
      </dsp:nvSpPr>
      <dsp:spPr>
        <a:xfrm>
          <a:off x="0" y="517895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0" y="5178950"/>
        <a:ext cx="9435070" cy="552825"/>
      </dsp:txXfrm>
    </dsp:sp>
    <dsp:sp modelId="{59A174B9-DD89-9D4A-9A54-7FBE74DE5254}">
      <dsp:nvSpPr>
        <dsp:cNvPr id="0" name=""/>
        <dsp:cNvSpPr/>
      </dsp:nvSpPr>
      <dsp:spPr>
        <a:xfrm>
          <a:off x="471753" y="498707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1 Physical Layer</a:t>
          </a:r>
        </a:p>
      </dsp:txBody>
      <dsp:txXfrm>
        <a:off x="490487" y="5005804"/>
        <a:ext cx="656708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vns.ca/blog/2018/07/24/ip-addresses-routin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mpliance/data-center/data-center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Also: </a:t>
            </a:r>
            <a:r>
              <a:rPr lang="en-AU" dirty="0">
                <a:hlinkClick r:id="rId3"/>
              </a:rPr>
              <a:t>https://jvns.ca/blog/2018/07/24/ip-addresses-routing/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Data Centers:</a:t>
            </a:r>
          </a:p>
          <a:p>
            <a:r>
              <a:rPr lang="en-AU" dirty="0">
                <a:hlinkClick r:id="rId3"/>
              </a:rPr>
              <a:t>https://aws.amazon.com/compliance/data-center/data-centers/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3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																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BA482-E02E-B747-A77A-BF74CCE0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67" y="249123"/>
            <a:ext cx="2688703" cy="344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51475-333E-7F44-BCA2-83E0E0F7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52" y="1539433"/>
            <a:ext cx="3779134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D35A-D602-4B46-9633-3E75FDE7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1D63-FF66-EA48-802C-7976EA557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OF the cloud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Physical Access</a:t>
            </a:r>
          </a:p>
          <a:p>
            <a:r>
              <a:rPr lang="en-US" dirty="0"/>
              <a:t>Software </a:t>
            </a:r>
            <a:r>
              <a:rPr lang="en-US" dirty="0" err="1"/>
              <a:t>eg.</a:t>
            </a:r>
            <a:r>
              <a:rPr lang="en-US" dirty="0"/>
              <a:t> NGINX EC2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1526-9603-754E-8646-D92F61F9D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IN the cloud</a:t>
            </a:r>
          </a:p>
          <a:p>
            <a:r>
              <a:rPr lang="en-US" dirty="0"/>
              <a:t>Application Security</a:t>
            </a:r>
          </a:p>
          <a:p>
            <a:r>
              <a:rPr lang="en-US" dirty="0"/>
              <a:t>Configuration of AWS Resources </a:t>
            </a:r>
            <a:r>
              <a:rPr lang="en-US" dirty="0" err="1"/>
              <a:t>eg.</a:t>
            </a:r>
            <a:r>
              <a:rPr lang="en-US" dirty="0"/>
              <a:t> s3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Cloud Network Security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6FE0A-4554-9940-98EC-C2585B54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85" y="3999671"/>
            <a:ext cx="1774600" cy="2411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16D0C-A9F1-4243-BE39-B411E801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56" y="4328263"/>
            <a:ext cx="2082549" cy="20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499792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860FA84-6EE1-E440-BAFE-BC1BF9ACD199}"/>
              </a:ext>
            </a:extLst>
          </p:cNvPr>
          <p:cNvSpPr/>
          <p:nvPr/>
        </p:nvSpPr>
        <p:spPr>
          <a:xfrm>
            <a:off x="1900238" y="4843464"/>
            <a:ext cx="10115550" cy="1889124"/>
          </a:xfrm>
          <a:prstGeom prst="rect">
            <a:avLst/>
          </a:prstGeom>
          <a:noFill/>
          <a:ln w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88AE6-EC75-8E4B-A86C-F74689D010E9}"/>
              </a:ext>
            </a:extLst>
          </p:cNvPr>
          <p:cNvSpPr txBox="1"/>
          <p:nvPr/>
        </p:nvSpPr>
        <p:spPr>
          <a:xfrm>
            <a:off x="60134" y="5357813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AWS’s </a:t>
            </a:r>
          </a:p>
          <a:p>
            <a:r>
              <a:rPr lang="en-US" dirty="0"/>
              <a:t>Responsibility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7DC60-2442-8540-8EBF-4DCA5135FB02}"/>
              </a:ext>
            </a:extLst>
          </p:cNvPr>
          <p:cNvSpPr/>
          <p:nvPr/>
        </p:nvSpPr>
        <p:spPr>
          <a:xfrm>
            <a:off x="1900238" y="611188"/>
            <a:ext cx="10115550" cy="4232276"/>
          </a:xfrm>
          <a:prstGeom prst="rect">
            <a:avLst/>
          </a:prstGeom>
          <a:noFill/>
          <a:ln w="984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8E3D-933D-C54A-867C-E664E4125446}"/>
              </a:ext>
            </a:extLst>
          </p:cNvPr>
          <p:cNvSpPr txBox="1"/>
          <p:nvPr/>
        </p:nvSpPr>
        <p:spPr>
          <a:xfrm>
            <a:off x="169138" y="1314450"/>
            <a:ext cx="1430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still </a:t>
            </a:r>
          </a:p>
          <a:p>
            <a:r>
              <a:rPr lang="en-US" dirty="0"/>
              <a:t>a lot to </a:t>
            </a:r>
          </a:p>
          <a:p>
            <a:r>
              <a:rPr lang="en-US" dirty="0"/>
              <a:t>configure </a:t>
            </a:r>
          </a:p>
          <a:p>
            <a:r>
              <a:rPr lang="en-US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E1F1-89DF-AA49-88A3-69877D08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Networks - 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3202-E45E-2B47-8DA1-6C0FAF71A99D}"/>
              </a:ext>
            </a:extLst>
          </p:cNvPr>
          <p:cNvSpPr txBox="1"/>
          <p:nvPr/>
        </p:nvSpPr>
        <p:spPr>
          <a:xfrm>
            <a:off x="914400" y="2521527"/>
            <a:ext cx="106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 Regions - Australia’s Region is </a:t>
            </a:r>
            <a:r>
              <a:rPr lang="en-US" b="1" dirty="0"/>
              <a:t>ap-southeast-2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 AZ’s (availability zones) There are 3 in Sydney,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time you create a VPC, you’re using part of this network</a:t>
            </a:r>
          </a:p>
        </p:txBody>
      </p:sp>
    </p:spTree>
    <p:extLst>
      <p:ext uri="{BB962C8B-B14F-4D97-AF65-F5344CB8AC3E}">
        <p14:creationId xmlns:p14="http://schemas.microsoft.com/office/powerpoint/2010/main" val="154487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VPC Peering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8" y="1909823"/>
            <a:ext cx="5860650" cy="494817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 from your subnets or gateways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Connecting VPCs</a:t>
            </a:r>
            <a:endParaRPr lang="en-AU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Enable instances in a private subnet to connect to the internet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infrastructure/private networks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Allow you to connect to an EC2 using an IAM role, without AWS credentials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A28EB-D562-1C40-B140-1DB3C464BFE3}"/>
              </a:ext>
            </a:extLst>
          </p:cNvPr>
          <p:cNvCxnSpPr>
            <a:cxnSpLocks/>
          </p:cNvCxnSpPr>
          <p:nvPr/>
        </p:nvCxnSpPr>
        <p:spPr>
          <a:xfrm>
            <a:off x="4074289" y="2503222"/>
            <a:ext cx="2064150" cy="206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1FD04-4E62-C54A-AA64-2B8CE898E7FB}"/>
              </a:ext>
            </a:extLst>
          </p:cNvPr>
          <p:cNvCxnSpPr>
            <a:cxnSpLocks/>
          </p:cNvCxnSpPr>
          <p:nvPr/>
        </p:nvCxnSpPr>
        <p:spPr>
          <a:xfrm>
            <a:off x="2625524" y="2909807"/>
            <a:ext cx="3532671" cy="3120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21F559-DC43-2841-BCB3-14D4826346D5}"/>
              </a:ext>
            </a:extLst>
          </p:cNvPr>
          <p:cNvCxnSpPr>
            <a:cxnSpLocks/>
          </p:cNvCxnSpPr>
          <p:nvPr/>
        </p:nvCxnSpPr>
        <p:spPr>
          <a:xfrm>
            <a:off x="2269986" y="3053736"/>
            <a:ext cx="3853020" cy="157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D96AC9-4E9E-C243-8186-7D832B5DBB83}"/>
              </a:ext>
            </a:extLst>
          </p:cNvPr>
          <p:cNvCxnSpPr>
            <a:cxnSpLocks/>
          </p:cNvCxnSpPr>
          <p:nvPr/>
        </p:nvCxnSpPr>
        <p:spPr>
          <a:xfrm>
            <a:off x="2814577" y="3860183"/>
            <a:ext cx="3281422" cy="202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C1C45-E9BF-E548-A195-75508DF8C387}"/>
              </a:ext>
            </a:extLst>
          </p:cNvPr>
          <p:cNvCxnSpPr>
            <a:cxnSpLocks/>
          </p:cNvCxnSpPr>
          <p:nvPr/>
        </p:nvCxnSpPr>
        <p:spPr>
          <a:xfrm>
            <a:off x="3483014" y="4075173"/>
            <a:ext cx="2639992" cy="917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AF0A3A-F3F2-8B4C-93C6-3EA1A88E00A0}"/>
              </a:ext>
            </a:extLst>
          </p:cNvPr>
          <p:cNvCxnSpPr>
            <a:cxnSpLocks/>
          </p:cNvCxnSpPr>
          <p:nvPr/>
        </p:nvCxnSpPr>
        <p:spPr>
          <a:xfrm flipV="1">
            <a:off x="2625524" y="3022595"/>
            <a:ext cx="3532671" cy="153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0645D-3F49-9640-A9B8-3E425DC11358}"/>
              </a:ext>
            </a:extLst>
          </p:cNvPr>
          <p:cNvCxnSpPr>
            <a:cxnSpLocks/>
          </p:cNvCxnSpPr>
          <p:nvPr/>
        </p:nvCxnSpPr>
        <p:spPr>
          <a:xfrm flipV="1">
            <a:off x="2561863" y="2222287"/>
            <a:ext cx="3588150" cy="2618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2BA30F-A2D0-164C-870A-5FD4CF7F4A72}"/>
              </a:ext>
            </a:extLst>
          </p:cNvPr>
          <p:cNvCxnSpPr>
            <a:cxnSpLocks/>
          </p:cNvCxnSpPr>
          <p:nvPr/>
        </p:nvCxnSpPr>
        <p:spPr>
          <a:xfrm>
            <a:off x="2931668" y="5158347"/>
            <a:ext cx="3206771" cy="380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955199-7DEE-B646-AF8E-EAD1B4B6B565}"/>
              </a:ext>
            </a:extLst>
          </p:cNvPr>
          <p:cNvCxnSpPr>
            <a:cxnSpLocks/>
          </p:cNvCxnSpPr>
          <p:nvPr/>
        </p:nvCxnSpPr>
        <p:spPr>
          <a:xfrm flipV="1">
            <a:off x="2859997" y="3657889"/>
            <a:ext cx="3278442" cy="184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C3C5D3-921B-FA47-9E3B-739FE5D162AC}"/>
              </a:ext>
            </a:extLst>
          </p:cNvPr>
          <p:cNvCxnSpPr>
            <a:cxnSpLocks/>
          </p:cNvCxnSpPr>
          <p:nvPr/>
        </p:nvCxnSpPr>
        <p:spPr>
          <a:xfrm flipV="1">
            <a:off x="3808071" y="3350011"/>
            <a:ext cx="2330368" cy="16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AB733-DB3F-654F-990E-C2219679C4E3}"/>
              </a:ext>
            </a:extLst>
          </p:cNvPr>
          <p:cNvCxnSpPr>
            <a:cxnSpLocks/>
          </p:cNvCxnSpPr>
          <p:nvPr/>
        </p:nvCxnSpPr>
        <p:spPr>
          <a:xfrm>
            <a:off x="5268999" y="5819943"/>
            <a:ext cx="854007" cy="587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as infra?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449449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218696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r>
              <a:rPr lang="en-AU" dirty="0"/>
              <a:t>IP addresses contain 4 octets, each consisting of 8 bits giving values between 0 and 255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 (</a:t>
            </a:r>
            <a:r>
              <a:rPr lang="en-AU" b="1" dirty="0"/>
              <a:t>Classless Inter-Domain Routing)</a:t>
            </a:r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A CIDR is a group of IP’s allocated to a part of your network.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EE415-90F1-5243-B612-54A2949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6" y="3772576"/>
            <a:ext cx="2195368" cy="1441928"/>
          </a:xfrm>
          <a:prstGeom prst="rect">
            <a:avLst/>
          </a:prstGeom>
        </p:spPr>
      </p:pic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B4ECFBF8-59B5-B94B-B852-FDEEC84625AD}"/>
              </a:ext>
            </a:extLst>
          </p:cNvPr>
          <p:cNvSpPr/>
          <p:nvPr/>
        </p:nvSpPr>
        <p:spPr>
          <a:xfrm>
            <a:off x="6921661" y="2673752"/>
            <a:ext cx="1412111" cy="18197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4F7BB-AAFB-E740-9868-FB78A4849E67}"/>
              </a:ext>
            </a:extLst>
          </p:cNvPr>
          <p:cNvSpPr txBox="1"/>
          <p:nvPr/>
        </p:nvSpPr>
        <p:spPr>
          <a:xfrm>
            <a:off x="8437944" y="2222287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from Julia Evan’s zine.</a:t>
            </a:r>
          </a:p>
          <a:p>
            <a:endParaRPr lang="en-US" dirty="0"/>
          </a:p>
          <a:p>
            <a:r>
              <a:rPr lang="en-US" dirty="0"/>
              <a:t>As the netmask gets bigger, </a:t>
            </a:r>
          </a:p>
          <a:p>
            <a:r>
              <a:rPr lang="en-US" dirty="0"/>
              <a:t>you get less IPs</a:t>
            </a:r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7ED96-2AC6-864E-B3BD-65C22946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4" y="64704"/>
            <a:ext cx="5794094" cy="5794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Netmask</a:t>
            </a:r>
          </a:p>
          <a:p>
            <a:pPr marL="0" indent="0">
              <a:buNone/>
            </a:pPr>
            <a:r>
              <a:rPr lang="en-US" dirty="0"/>
              <a:t>/x tells you how many IP’s are available in your CIDR – the smaller the number, the more IPs you have. </a:t>
            </a:r>
            <a:r>
              <a:rPr lang="en-US" dirty="0" err="1"/>
              <a:t>Eg.</a:t>
            </a:r>
            <a:r>
              <a:rPr lang="en-US" dirty="0"/>
              <a:t> /24 indicates there are 265 IP’s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sz="2000" b="1" dirty="0"/>
              <a:t>Network ID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This is part of your IP that is shared for all resources within your network.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u="sng" dirty="0"/>
              <a:t>193.164.2</a:t>
            </a:r>
            <a:r>
              <a:rPr lang="en-AU" dirty="0"/>
              <a:t>.44 and </a:t>
            </a:r>
            <a:r>
              <a:rPr lang="en-AU" u="sng" dirty="0"/>
              <a:t>193.164.2.</a:t>
            </a:r>
            <a:r>
              <a:rPr lang="en-AU" dirty="0"/>
              <a:t>35 are part of the same network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000" b="1" dirty="0"/>
              <a:t>Host ID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This is part of your IP that is unique to one resource. </a:t>
            </a:r>
            <a:r>
              <a:rPr lang="en-AU" dirty="0" err="1"/>
              <a:t>Eg.</a:t>
            </a:r>
            <a:r>
              <a:rPr lang="en-AU" dirty="0"/>
              <a:t> 193.164.2.</a:t>
            </a:r>
            <a:r>
              <a:rPr lang="en-AU" u="sng" dirty="0"/>
              <a:t>44</a:t>
            </a:r>
            <a:r>
              <a:rPr lang="en-AU" dirty="0"/>
              <a:t> and 193.164.2.</a:t>
            </a:r>
            <a:r>
              <a:rPr lang="en-AU" u="sng" dirty="0"/>
              <a:t>35</a:t>
            </a:r>
            <a:r>
              <a:rPr lang="en-AU" dirty="0"/>
              <a:t> are IP’s for different resources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Subnetting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885" y="2751138"/>
            <a:ext cx="10780114" cy="3109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Once you know how many IP’s are available in your network, you can split this into subnets.</a:t>
            </a:r>
          </a:p>
          <a:p>
            <a:pPr marL="0" indent="0">
              <a:buNone/>
            </a:pPr>
            <a:endParaRPr lang="en-AU" i="1"/>
          </a:p>
          <a:p>
            <a:pPr marL="0" indent="0">
              <a:buNone/>
            </a:pPr>
            <a:r>
              <a:rPr lang="en-AU" i="1"/>
              <a:t>We will not be covering subnetting today</a:t>
            </a:r>
          </a:p>
          <a:p>
            <a:pPr marL="0" indent="0">
              <a:buNone/>
            </a:pPr>
            <a:endParaRPr lang="en-AU" i="1"/>
          </a:p>
          <a:p>
            <a:pPr marL="0" indent="0">
              <a:buNone/>
            </a:pPr>
            <a:r>
              <a:rPr lang="en-AU" i="1"/>
              <a:t>Know yourself out though:</a:t>
            </a:r>
          </a:p>
          <a:p>
            <a:pPr marL="0" indent="0">
              <a:buNone/>
            </a:pPr>
            <a:r>
              <a:rPr lang="en-AU" i="1"/>
              <a:t>https://cidr.xyz</a:t>
            </a:r>
            <a:endParaRPr lang="en-AU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016F1B-A84A-CF41-9D1A-5D3AF93E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355600"/>
            <a:ext cx="6019800" cy="614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5A1694-1A16-124C-AB38-D6904ADE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798" y="1996151"/>
            <a:ext cx="3351835" cy="33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our network?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090633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C6545-9852-034B-973E-D5DC3F460A24}"/>
              </a:ext>
            </a:extLst>
          </p:cNvPr>
          <p:cNvSpPr txBox="1"/>
          <p:nvPr/>
        </p:nvSpPr>
        <p:spPr>
          <a:xfrm>
            <a:off x="2672584" y="2409634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E18CD-8684-C042-9F6D-9ACF0547DE42}"/>
              </a:ext>
            </a:extLst>
          </p:cNvPr>
          <p:cNvSpPr txBox="1"/>
          <p:nvPr/>
        </p:nvSpPr>
        <p:spPr>
          <a:xfrm>
            <a:off x="991555" y="5774338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02564F-973C-064D-893E-FD2FB599C8FB}"/>
              </a:ext>
            </a:extLst>
          </p:cNvPr>
          <p:cNvSpPr txBox="1"/>
          <p:nvPr/>
        </p:nvSpPr>
        <p:spPr>
          <a:xfrm>
            <a:off x="3716695" y="5774167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B9199-4050-A643-B582-90E996860A3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79721" y="5673004"/>
            <a:ext cx="2512136" cy="17665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8F01B2-EEB2-994D-BB29-7AEE001CD2E1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1E7C29-C9E3-1B40-8E94-388D59C139BA}"/>
              </a:ext>
            </a:extLst>
          </p:cNvPr>
          <p:cNvCxnSpPr>
            <a:cxnSpLocks/>
          </p:cNvCxnSpPr>
          <p:nvPr/>
        </p:nvCxnSpPr>
        <p:spPr>
          <a:xfrm flipH="1" flipV="1">
            <a:off x="5036861" y="4607214"/>
            <a:ext cx="2954996" cy="124244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60B96E-8425-F547-AAC4-41E05EAF90CC}"/>
              </a:ext>
            </a:extLst>
          </p:cNvPr>
          <p:cNvSpPr txBox="1"/>
          <p:nvPr/>
        </p:nvSpPr>
        <p:spPr>
          <a:xfrm>
            <a:off x="4616620" y="3841620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6C723-E324-B24F-90A5-2A286F50EB9C}"/>
              </a:ext>
            </a:extLst>
          </p:cNvPr>
          <p:cNvSpPr txBox="1"/>
          <p:nvPr/>
        </p:nvSpPr>
        <p:spPr>
          <a:xfrm>
            <a:off x="9545011" y="56222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u="sng" dirty="0">
                <a:solidFill>
                  <a:schemeClr val="bg1"/>
                </a:solidFill>
              </a:rPr>
              <a:t>193.164.2</a:t>
            </a:r>
            <a:r>
              <a:rPr lang="en-AU" dirty="0">
                <a:solidFill>
                  <a:schemeClr val="bg1"/>
                </a:solidFill>
              </a:rPr>
              <a:t>.44 </a:t>
            </a:r>
          </a:p>
          <a:p>
            <a:r>
              <a:rPr lang="en-AU" dirty="0">
                <a:solidFill>
                  <a:schemeClr val="bg1"/>
                </a:solidFill>
              </a:rPr>
              <a:t>and </a:t>
            </a:r>
            <a:r>
              <a:rPr lang="en-AU" u="sng" dirty="0">
                <a:solidFill>
                  <a:schemeClr val="bg1"/>
                </a:solidFill>
              </a:rPr>
              <a:t>193.164.2.</a:t>
            </a:r>
            <a:r>
              <a:rPr lang="en-AU" dirty="0">
                <a:solidFill>
                  <a:schemeClr val="bg1"/>
                </a:solidFill>
              </a:rPr>
              <a:t>35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5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B2D8-FD21-5546-A37F-28095C22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into the console!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04DE-7091-B140-B722-559718CE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going to use step-by-step guides in GitHub to build….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Public Subnet</a:t>
            </a:r>
          </a:p>
          <a:p>
            <a:pPr lvl="1"/>
            <a:r>
              <a:rPr lang="en-US" dirty="0"/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39014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ABCA-99DC-DE4F-88C0-FAE15986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90D7-3DE0-1E47-A13E-7EA5CED7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Franca</a:t>
            </a:r>
          </a:p>
          <a:p>
            <a:r>
              <a:rPr lang="en-US" dirty="0"/>
              <a:t>Platform Engineer @ SEEK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8FC19-B2C4-D04E-A064-A1AEBE94B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5435091"/>
          </a:xfrm>
        </p:spPr>
        <p:txBody>
          <a:bodyPr/>
          <a:lstStyle/>
          <a:p>
            <a:r>
              <a:rPr lang="en-US" dirty="0"/>
              <a:t>Currently responsible for supporting </a:t>
            </a:r>
            <a:r>
              <a:rPr lang="en-US" dirty="0" err="1"/>
              <a:t>Seek’s</a:t>
            </a:r>
            <a:r>
              <a:rPr lang="en-US" dirty="0"/>
              <a:t> Shared Cloud Networking solutions!</a:t>
            </a:r>
          </a:p>
          <a:p>
            <a:endParaRPr lang="en-US" dirty="0"/>
          </a:p>
          <a:p>
            <a:r>
              <a:rPr lang="en-US" dirty="0"/>
              <a:t>Co-</a:t>
            </a:r>
            <a:r>
              <a:rPr lang="en-US" dirty="0" err="1"/>
              <a:t>Organiser</a:t>
            </a:r>
            <a:r>
              <a:rPr lang="en-US" dirty="0"/>
              <a:t> for DevOps Girls</a:t>
            </a:r>
          </a:p>
          <a:p>
            <a:endParaRPr lang="en-US" dirty="0"/>
          </a:p>
          <a:p>
            <a:r>
              <a:rPr lang="en-US" dirty="0"/>
              <a:t>‘fell’ into Cloud Networking, but LOVE it!</a:t>
            </a:r>
          </a:p>
          <a:p>
            <a:endParaRPr lang="en-US" dirty="0"/>
          </a:p>
          <a:p>
            <a:r>
              <a:rPr lang="en-US" dirty="0"/>
              <a:t>Passionate about diversity, inclusion and non-traditional pathways to technology</a:t>
            </a:r>
          </a:p>
          <a:p>
            <a:endParaRPr lang="en-US" dirty="0"/>
          </a:p>
          <a:p>
            <a:r>
              <a:rPr lang="en-US" dirty="0"/>
              <a:t>Always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F6F3-F61A-B44C-8865-79D4CAD0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95" y="1433204"/>
            <a:ext cx="2611699" cy="22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342AA0-AE41-E847-BE59-6C12C0D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Your Coaches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AB544-9AF2-AC43-95C0-759B04D6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900684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1490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of cloud network security concepts!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Day 1: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microservices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1045</Words>
  <Application>Microsoft Macintosh PowerPoint</Application>
  <PresentationFormat>Widescreen</PresentationFormat>
  <Paragraphs>201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2</vt:lpstr>
      <vt:lpstr>Quotable</vt:lpstr>
      <vt:lpstr>Cloud Network Security</vt:lpstr>
      <vt:lpstr>     </vt:lpstr>
      <vt:lpstr>Your Coaches Today</vt:lpstr>
      <vt:lpstr>Who are you?</vt:lpstr>
      <vt:lpstr>Day 1 Agenda</vt:lpstr>
      <vt:lpstr>Two Modes of Learning</vt:lpstr>
      <vt:lpstr>Networking 101</vt:lpstr>
      <vt:lpstr>The what and why of AWS</vt:lpstr>
      <vt:lpstr>History: What came before AWS?</vt:lpstr>
      <vt:lpstr>Shared Responsibility Model</vt:lpstr>
      <vt:lpstr>Networking OSI Model (Open Systems Interconnection)</vt:lpstr>
      <vt:lpstr>Cloud Networks - AWS</vt:lpstr>
      <vt:lpstr>Intro to AWS Networking Resources</vt:lpstr>
      <vt:lpstr>What does this look like as infra?</vt:lpstr>
      <vt:lpstr>IPs and CIDR Ranges</vt:lpstr>
      <vt:lpstr>Key Terms…</vt:lpstr>
      <vt:lpstr>Subnetting</vt:lpstr>
      <vt:lpstr>How does this apply to our network?</vt:lpstr>
      <vt:lpstr>Let’s get into the console!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 Security</dc:title>
  <dc:creator>Franca Moretto</dc:creator>
  <cp:lastModifiedBy>Franca Moretto</cp:lastModifiedBy>
  <cp:revision>3</cp:revision>
  <dcterms:created xsi:type="dcterms:W3CDTF">2020-02-23T05:56:26Z</dcterms:created>
  <dcterms:modified xsi:type="dcterms:W3CDTF">2020-03-09T00:20:15Z</dcterms:modified>
</cp:coreProperties>
</file>